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079700" cy="4967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053AE8E-0488-463E-A008-520B8BBB301E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" d="100"/>
          <a:sy n="16" d="100"/>
        </p:scale>
        <p:origin x="26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5978" y="8130377"/>
            <a:ext cx="23867745" cy="17295730"/>
          </a:xfrm>
        </p:spPr>
        <p:txBody>
          <a:bodyPr anchor="b"/>
          <a:lstStyle>
            <a:lvl1pPr algn="ctr">
              <a:defRPr sz="184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9963" y="26093097"/>
            <a:ext cx="21059775" cy="11994309"/>
          </a:xfrm>
        </p:spPr>
        <p:txBody>
          <a:bodyPr/>
          <a:lstStyle>
            <a:lvl1pPr marL="0" indent="0" algn="ctr">
              <a:buNone/>
              <a:defRPr sz="7370"/>
            </a:lvl1pPr>
            <a:lvl2pPr marL="1403970" indent="0" algn="ctr">
              <a:buNone/>
              <a:defRPr sz="6142"/>
            </a:lvl2pPr>
            <a:lvl3pPr marL="2807940" indent="0" algn="ctr">
              <a:buNone/>
              <a:defRPr sz="5527"/>
            </a:lvl3pPr>
            <a:lvl4pPr marL="4211909" indent="0" algn="ctr">
              <a:buNone/>
              <a:defRPr sz="4913"/>
            </a:lvl4pPr>
            <a:lvl5pPr marL="5615879" indent="0" algn="ctr">
              <a:buNone/>
              <a:defRPr sz="4913"/>
            </a:lvl5pPr>
            <a:lvl6pPr marL="7019849" indent="0" algn="ctr">
              <a:buNone/>
              <a:defRPr sz="4913"/>
            </a:lvl6pPr>
            <a:lvl7pPr marL="8423819" indent="0" algn="ctr">
              <a:buNone/>
              <a:defRPr sz="4913"/>
            </a:lvl7pPr>
            <a:lvl8pPr marL="9827788" indent="0" algn="ctr">
              <a:buNone/>
              <a:defRPr sz="4913"/>
            </a:lvl8pPr>
            <a:lvl9pPr marL="11231758" indent="0" algn="ctr">
              <a:buNone/>
              <a:defRPr sz="491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99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620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094537" y="2644959"/>
            <a:ext cx="6054685" cy="4210084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30481" y="2644959"/>
            <a:ext cx="17813060" cy="4210084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46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45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856" y="12385321"/>
            <a:ext cx="24218741" cy="20665174"/>
          </a:xfrm>
        </p:spPr>
        <p:txBody>
          <a:bodyPr anchor="b"/>
          <a:lstStyle>
            <a:lvl1pPr>
              <a:defRPr sz="184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5856" y="33245996"/>
            <a:ext cx="24218741" cy="10867327"/>
          </a:xfrm>
        </p:spPr>
        <p:txBody>
          <a:bodyPr/>
          <a:lstStyle>
            <a:lvl1pPr marL="0" indent="0">
              <a:buNone/>
              <a:defRPr sz="7370">
                <a:solidFill>
                  <a:schemeClr val="tx1"/>
                </a:solidFill>
              </a:defRPr>
            </a:lvl1pPr>
            <a:lvl2pPr marL="1403970" indent="0">
              <a:buNone/>
              <a:defRPr sz="6142">
                <a:solidFill>
                  <a:schemeClr val="tx1">
                    <a:tint val="75000"/>
                  </a:schemeClr>
                </a:solidFill>
              </a:defRPr>
            </a:lvl2pPr>
            <a:lvl3pPr marL="2807940" indent="0">
              <a:buNone/>
              <a:defRPr sz="5527">
                <a:solidFill>
                  <a:schemeClr val="tx1">
                    <a:tint val="75000"/>
                  </a:schemeClr>
                </a:solidFill>
              </a:defRPr>
            </a:lvl3pPr>
            <a:lvl4pPr marL="421190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4pPr>
            <a:lvl5pPr marL="561587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5pPr>
            <a:lvl6pPr marL="701984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6pPr>
            <a:lvl7pPr marL="842381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7pPr>
            <a:lvl8pPr marL="9827788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8pPr>
            <a:lvl9pPr marL="11231758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40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0479" y="13224794"/>
            <a:ext cx="11933873" cy="315210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15348" y="13224794"/>
            <a:ext cx="11933873" cy="315210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19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2644970"/>
            <a:ext cx="24218741" cy="960235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4140" y="12178314"/>
            <a:ext cx="11879027" cy="5968403"/>
          </a:xfrm>
        </p:spPr>
        <p:txBody>
          <a:bodyPr anchor="b"/>
          <a:lstStyle>
            <a:lvl1pPr marL="0" indent="0">
              <a:buNone/>
              <a:defRPr sz="7370" b="1"/>
            </a:lvl1pPr>
            <a:lvl2pPr marL="1403970" indent="0">
              <a:buNone/>
              <a:defRPr sz="6142" b="1"/>
            </a:lvl2pPr>
            <a:lvl3pPr marL="2807940" indent="0">
              <a:buNone/>
              <a:defRPr sz="5527" b="1"/>
            </a:lvl3pPr>
            <a:lvl4pPr marL="4211909" indent="0">
              <a:buNone/>
              <a:defRPr sz="4913" b="1"/>
            </a:lvl4pPr>
            <a:lvl5pPr marL="5615879" indent="0">
              <a:buNone/>
              <a:defRPr sz="4913" b="1"/>
            </a:lvl5pPr>
            <a:lvl6pPr marL="7019849" indent="0">
              <a:buNone/>
              <a:defRPr sz="4913" b="1"/>
            </a:lvl6pPr>
            <a:lvl7pPr marL="8423819" indent="0">
              <a:buNone/>
              <a:defRPr sz="4913" b="1"/>
            </a:lvl7pPr>
            <a:lvl8pPr marL="9827788" indent="0">
              <a:buNone/>
              <a:defRPr sz="4913" b="1"/>
            </a:lvl8pPr>
            <a:lvl9pPr marL="11231758" indent="0">
              <a:buNone/>
              <a:defRPr sz="491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4140" y="18146717"/>
            <a:ext cx="11879027" cy="26691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215350" y="12178314"/>
            <a:ext cx="11937530" cy="5968403"/>
          </a:xfrm>
        </p:spPr>
        <p:txBody>
          <a:bodyPr anchor="b"/>
          <a:lstStyle>
            <a:lvl1pPr marL="0" indent="0">
              <a:buNone/>
              <a:defRPr sz="7370" b="1"/>
            </a:lvl1pPr>
            <a:lvl2pPr marL="1403970" indent="0">
              <a:buNone/>
              <a:defRPr sz="6142" b="1"/>
            </a:lvl2pPr>
            <a:lvl3pPr marL="2807940" indent="0">
              <a:buNone/>
              <a:defRPr sz="5527" b="1"/>
            </a:lvl3pPr>
            <a:lvl4pPr marL="4211909" indent="0">
              <a:buNone/>
              <a:defRPr sz="4913" b="1"/>
            </a:lvl4pPr>
            <a:lvl5pPr marL="5615879" indent="0">
              <a:buNone/>
              <a:defRPr sz="4913" b="1"/>
            </a:lvl5pPr>
            <a:lvl6pPr marL="7019849" indent="0">
              <a:buNone/>
              <a:defRPr sz="4913" b="1"/>
            </a:lvl6pPr>
            <a:lvl7pPr marL="8423819" indent="0">
              <a:buNone/>
              <a:defRPr sz="4913" b="1"/>
            </a:lvl7pPr>
            <a:lvl8pPr marL="9827788" indent="0">
              <a:buNone/>
              <a:defRPr sz="4913" b="1"/>
            </a:lvl8pPr>
            <a:lvl9pPr marL="11231758" indent="0">
              <a:buNone/>
              <a:defRPr sz="491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215350" y="18146717"/>
            <a:ext cx="11937530" cy="26691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483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24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74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3311948"/>
            <a:ext cx="9056434" cy="11591819"/>
          </a:xfrm>
        </p:spPr>
        <p:txBody>
          <a:bodyPr anchor="b"/>
          <a:lstStyle>
            <a:lvl1pPr>
              <a:defRPr sz="98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7530" y="7152899"/>
            <a:ext cx="14215348" cy="35304449"/>
          </a:xfrm>
        </p:spPr>
        <p:txBody>
          <a:bodyPr/>
          <a:lstStyle>
            <a:lvl1pPr>
              <a:defRPr sz="9827"/>
            </a:lvl1pPr>
            <a:lvl2pPr>
              <a:defRPr sz="8598"/>
            </a:lvl2pPr>
            <a:lvl3pPr>
              <a:defRPr sz="7370"/>
            </a:lvl3pPr>
            <a:lvl4pPr>
              <a:defRPr sz="6142"/>
            </a:lvl4pPr>
            <a:lvl5pPr>
              <a:defRPr sz="6142"/>
            </a:lvl5pPr>
            <a:lvl6pPr>
              <a:defRPr sz="6142"/>
            </a:lvl6pPr>
            <a:lvl7pPr>
              <a:defRPr sz="6142"/>
            </a:lvl7pPr>
            <a:lvl8pPr>
              <a:defRPr sz="6142"/>
            </a:lvl8pPr>
            <a:lvl9pPr>
              <a:defRPr sz="6142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4137" y="14903767"/>
            <a:ext cx="9056434" cy="27611073"/>
          </a:xfrm>
        </p:spPr>
        <p:txBody>
          <a:bodyPr/>
          <a:lstStyle>
            <a:lvl1pPr marL="0" indent="0">
              <a:buNone/>
              <a:defRPr sz="4913"/>
            </a:lvl1pPr>
            <a:lvl2pPr marL="1403970" indent="0">
              <a:buNone/>
              <a:defRPr sz="4299"/>
            </a:lvl2pPr>
            <a:lvl3pPr marL="2807940" indent="0">
              <a:buNone/>
              <a:defRPr sz="3685"/>
            </a:lvl3pPr>
            <a:lvl4pPr marL="4211909" indent="0">
              <a:buNone/>
              <a:defRPr sz="3071"/>
            </a:lvl4pPr>
            <a:lvl5pPr marL="5615879" indent="0">
              <a:buNone/>
              <a:defRPr sz="3071"/>
            </a:lvl5pPr>
            <a:lvl6pPr marL="7019849" indent="0">
              <a:buNone/>
              <a:defRPr sz="3071"/>
            </a:lvl6pPr>
            <a:lvl7pPr marL="8423819" indent="0">
              <a:buNone/>
              <a:defRPr sz="3071"/>
            </a:lvl7pPr>
            <a:lvl8pPr marL="9827788" indent="0">
              <a:buNone/>
              <a:defRPr sz="3071"/>
            </a:lvl8pPr>
            <a:lvl9pPr marL="11231758" indent="0">
              <a:buNone/>
              <a:defRPr sz="307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28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3311948"/>
            <a:ext cx="9056434" cy="11591819"/>
          </a:xfrm>
        </p:spPr>
        <p:txBody>
          <a:bodyPr anchor="b"/>
          <a:lstStyle>
            <a:lvl1pPr>
              <a:defRPr sz="98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937530" y="7152899"/>
            <a:ext cx="14215348" cy="35304449"/>
          </a:xfrm>
        </p:spPr>
        <p:txBody>
          <a:bodyPr anchor="t"/>
          <a:lstStyle>
            <a:lvl1pPr marL="0" indent="0">
              <a:buNone/>
              <a:defRPr sz="9827"/>
            </a:lvl1pPr>
            <a:lvl2pPr marL="1403970" indent="0">
              <a:buNone/>
              <a:defRPr sz="8598"/>
            </a:lvl2pPr>
            <a:lvl3pPr marL="2807940" indent="0">
              <a:buNone/>
              <a:defRPr sz="7370"/>
            </a:lvl3pPr>
            <a:lvl4pPr marL="4211909" indent="0">
              <a:buNone/>
              <a:defRPr sz="6142"/>
            </a:lvl4pPr>
            <a:lvl5pPr marL="5615879" indent="0">
              <a:buNone/>
              <a:defRPr sz="6142"/>
            </a:lvl5pPr>
            <a:lvl6pPr marL="7019849" indent="0">
              <a:buNone/>
              <a:defRPr sz="6142"/>
            </a:lvl6pPr>
            <a:lvl7pPr marL="8423819" indent="0">
              <a:buNone/>
              <a:defRPr sz="6142"/>
            </a:lvl7pPr>
            <a:lvl8pPr marL="9827788" indent="0">
              <a:buNone/>
              <a:defRPr sz="6142"/>
            </a:lvl8pPr>
            <a:lvl9pPr marL="11231758" indent="0">
              <a:buNone/>
              <a:defRPr sz="614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4137" y="14903767"/>
            <a:ext cx="9056434" cy="27611073"/>
          </a:xfrm>
        </p:spPr>
        <p:txBody>
          <a:bodyPr/>
          <a:lstStyle>
            <a:lvl1pPr marL="0" indent="0">
              <a:buNone/>
              <a:defRPr sz="4913"/>
            </a:lvl1pPr>
            <a:lvl2pPr marL="1403970" indent="0">
              <a:buNone/>
              <a:defRPr sz="4299"/>
            </a:lvl2pPr>
            <a:lvl3pPr marL="2807940" indent="0">
              <a:buNone/>
              <a:defRPr sz="3685"/>
            </a:lvl3pPr>
            <a:lvl4pPr marL="4211909" indent="0">
              <a:buNone/>
              <a:defRPr sz="3071"/>
            </a:lvl4pPr>
            <a:lvl5pPr marL="5615879" indent="0">
              <a:buNone/>
              <a:defRPr sz="3071"/>
            </a:lvl5pPr>
            <a:lvl6pPr marL="7019849" indent="0">
              <a:buNone/>
              <a:defRPr sz="3071"/>
            </a:lvl6pPr>
            <a:lvl7pPr marL="8423819" indent="0">
              <a:buNone/>
              <a:defRPr sz="3071"/>
            </a:lvl7pPr>
            <a:lvl8pPr marL="9827788" indent="0">
              <a:buNone/>
              <a:defRPr sz="3071"/>
            </a:lvl8pPr>
            <a:lvl9pPr marL="11231758" indent="0">
              <a:buNone/>
              <a:defRPr sz="307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46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30480" y="2644970"/>
            <a:ext cx="24218741" cy="9602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80" y="13224794"/>
            <a:ext cx="24218741" cy="31521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479" y="46045292"/>
            <a:ext cx="6317933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3F6E1-E2D0-42BF-9558-24C11E01703A}" type="datetimeFigureOut">
              <a:rPr lang="ko-KR" altLang="en-US" smtClean="0"/>
              <a:t>2024-03-28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01401" y="46045292"/>
            <a:ext cx="9476899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831288" y="46045292"/>
            <a:ext cx="6317933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26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07940" rtl="0" eaLnBrk="1" latinLnBrk="1" hangingPunct="1">
        <a:lnSpc>
          <a:spcPct val="90000"/>
        </a:lnSpc>
        <a:spcBef>
          <a:spcPct val="0"/>
        </a:spcBef>
        <a:buNone/>
        <a:defRPr sz="135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1985" indent="-701985" algn="l" defTabSz="2807940" rtl="0" eaLnBrk="1" latinLnBrk="1" hangingPunct="1">
        <a:lnSpc>
          <a:spcPct val="90000"/>
        </a:lnSpc>
        <a:spcBef>
          <a:spcPts val="3071"/>
        </a:spcBef>
        <a:buFont typeface="Arial" panose="020B0604020202020204" pitchFamily="34" charset="0"/>
        <a:buChar char="•"/>
        <a:defRPr sz="8598" kern="1200">
          <a:solidFill>
            <a:schemeClr val="tx1"/>
          </a:solidFill>
          <a:latin typeface="+mn-lt"/>
          <a:ea typeface="+mn-ea"/>
          <a:cs typeface="+mn-cs"/>
        </a:defRPr>
      </a:lvl1pPr>
      <a:lvl2pPr marL="2105955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7370" kern="1200">
          <a:solidFill>
            <a:schemeClr val="tx1"/>
          </a:solidFill>
          <a:latin typeface="+mn-lt"/>
          <a:ea typeface="+mn-ea"/>
          <a:cs typeface="+mn-cs"/>
        </a:defRPr>
      </a:lvl2pPr>
      <a:lvl3pPr marL="350992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6142" kern="1200">
          <a:solidFill>
            <a:schemeClr val="tx1"/>
          </a:solidFill>
          <a:latin typeface="+mn-lt"/>
          <a:ea typeface="+mn-ea"/>
          <a:cs typeface="+mn-cs"/>
        </a:defRPr>
      </a:lvl3pPr>
      <a:lvl4pPr marL="491389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631786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72183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912580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1052977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93374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2pPr>
      <a:lvl3pPr marL="280794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3pPr>
      <a:lvl4pPr marL="421190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561587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01984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842381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982778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23175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095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</cp:revision>
  <dcterms:created xsi:type="dcterms:W3CDTF">2024-03-27T08:03:15Z</dcterms:created>
  <dcterms:modified xsi:type="dcterms:W3CDTF">2024-03-28T02:14:39Z</dcterms:modified>
</cp:coreProperties>
</file>